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71AA-8DD8-409E-AE6C-B95DDC0FB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4C1E6-0D7A-4FBC-8C07-3B29E0D8B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4B8DF-806E-4A03-A26C-683EAD2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F74D0-374E-43F8-85D2-37313155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C9833-23AE-4106-9F4D-ED8B2DDB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611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081-3EFB-4826-ADC4-ADABD9B1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4CB29-C87A-451A-8D94-20CEF5D3D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1FE26-9DB4-40AC-977E-DAA52744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887FA-9340-4850-BD98-7E823E27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20252-B4AF-4993-B8CB-DA0E3FCB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8911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C8B91A-1787-46F7-ABB6-653C30796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CBAE4-82D3-45C5-9AC1-23C7B20CF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8EEEF-C671-4DDF-9FB0-1D5B7356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77766-7965-4155-8BB8-1FA1724D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50F0C-3DAB-45ED-ABB9-6D5EF3EE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701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88F8-3F4E-4119-93CD-AB1A9334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3011D-CD7B-4618-963E-F9618AB33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B01FD-15B5-4DFB-8531-08ABBB7C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C8ECB-B196-4984-9B81-7C0D173C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E44F-C205-45D2-8071-B2860BD5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145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C2AE-7A82-49BF-AF98-953C4228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DC158-76E3-46E0-A829-3386A1C8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8BEC3-9747-4089-868D-5EEB87A8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55DF7-0496-4670-AFDE-2D55A45F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3AFA-50B6-4DA1-A69B-695B3617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885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A923-3306-4596-9EC9-9CC2915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2B0C3-EB03-48E2-B5E3-49011B466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D3F3D-4894-4344-B530-D0F503AD5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8B4CF-D5C0-41F7-9DE1-2E9B61A77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E8C11-5E40-4A51-8DF3-C852D52D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228D9-963E-4C1D-818E-9458A6F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935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B15E-8BA0-414F-8F83-0E6F9DEFA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887B8-D472-42E0-BBF3-7BDD6044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43BDB-89C0-4942-A5A9-D05D8057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09C0C-157A-4B8B-99BA-D3F625A6D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7D1BF-3A23-4C6C-AB69-DF492E4E8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A72B1-B33D-401D-AECF-DE2C1169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E43F0F-466D-4814-95DA-F93FBB33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32E10-8F83-4BA1-BCE1-9776FB88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113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C6E6-B541-482B-A38C-62E43BDC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503A7-72E2-4FAD-9847-7611D593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5FC00-4B5E-4D82-9A29-02FDE1B9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D6DDC-BD80-4E91-9423-60DE43C3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05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9AC16-AA74-4626-BB44-02805D10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E24E2-294F-4D5C-B0A5-7913EC95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14CE2-F239-4AF7-88B1-E17D9720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954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F2E7-058F-4E6F-82E2-C50A6CA6D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56BDF-22BA-4B06-97F1-5D4D1A181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C19A1-BDD5-450C-A14C-539CAE158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B3090-69FE-4CE7-A232-723D6B1E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EC3DA-53B0-48A5-AFB2-E07BDCCB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0DB5E-7CAF-4B86-B2A9-E0EF089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143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214A-31F2-48C4-9364-91B4A70C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C6B28E-000B-41DC-9BCF-E5896D90F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14105-B63E-40FC-BBFE-8A8303872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BDA95-B22D-4080-B4EB-F098DCFE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E407E-556E-4FB1-BF81-0D715A2E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FFDE7-C89F-486B-A29A-BD1FBD14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936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92D4F-A090-49C4-8876-FB2C76AE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619A0-673F-4413-9F44-97017DFCD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5D19-704A-4CB0-A69E-ED5464D5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E459-5C5F-4F52-93B8-11EC428FF79F}" type="datetimeFigureOut">
              <a:rPr lang="et-EE" smtClean="0"/>
              <a:t>25.03.2021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6A39-682C-4FF1-A954-84848D067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DCF9-5EAF-405E-A476-C449DF11C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EF08-DCD3-4ABC-9BB0-2F4C9FCC36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824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91BD-444C-44A6-AF42-64C236DE7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C90DD-9B8E-4780-90E1-304B6BA96B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099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62ECD-F30A-4BFC-A022-96D4D4A3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81594-054B-4C5A-8E45-70A33BC2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204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Üllar Tamm</dc:creator>
  <cp:lastModifiedBy>Üllar Tamm</cp:lastModifiedBy>
  <cp:revision>6</cp:revision>
  <dcterms:created xsi:type="dcterms:W3CDTF">2021-03-25T17:55:02Z</dcterms:created>
  <dcterms:modified xsi:type="dcterms:W3CDTF">2021-03-25T18:12:21Z</dcterms:modified>
</cp:coreProperties>
</file>