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60" r:id="rId2"/>
  </p:sldIdLst>
  <p:sldSz cx="51206400" cy="30243463"/>
  <p:notesSz cx="32461200" cy="4343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12">
          <p15:clr>
            <a:srgbClr val="A4A3A4"/>
          </p15:clr>
        </p15:guide>
        <p15:guide id="2" pos="45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Ülle" initials="Ü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 autoAdjust="0"/>
  </p:normalViewPr>
  <p:slideViewPr>
    <p:cSldViewPr>
      <p:cViewPr varScale="1">
        <p:scale>
          <a:sx n="27" d="100"/>
          <a:sy n="27" d="100"/>
        </p:scale>
        <p:origin x="612" y="126"/>
      </p:cViewPr>
      <p:guideLst>
        <p:guide orient="horz" pos="1512"/>
        <p:guide pos="4551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32461200" cy="4343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32461200" cy="4343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8680113" y="-11798300"/>
            <a:ext cx="25558751" cy="1509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3246438" y="20631150"/>
            <a:ext cx="25963562" cy="195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noProof="0" smtClean="0"/>
          </a:p>
        </p:txBody>
      </p:sp>
    </p:spTree>
    <p:extLst>
      <p:ext uri="{BB962C8B-B14F-4D97-AF65-F5344CB8AC3E}">
        <p14:creationId xmlns:p14="http://schemas.microsoft.com/office/powerpoint/2010/main" val="326475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781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211263"/>
            <a:ext cx="11520488" cy="2580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211263"/>
            <a:ext cx="34412237" cy="25804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181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19434175"/>
            <a:ext cx="43526075" cy="6007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2819063"/>
            <a:ext cx="43526075" cy="66151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711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7056438"/>
            <a:ext cx="22966362" cy="1995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7056438"/>
            <a:ext cx="22966363" cy="1995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1828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6769100"/>
            <a:ext cx="22625050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9591675"/>
            <a:ext cx="22625050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6769100"/>
            <a:ext cx="22632988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9591675"/>
            <a:ext cx="22632988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305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801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28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204913"/>
            <a:ext cx="16846550" cy="5124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204913"/>
            <a:ext cx="28625800" cy="2581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329363"/>
            <a:ext cx="16846550" cy="206867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345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1170900"/>
            <a:ext cx="30724475" cy="2498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701925"/>
            <a:ext cx="30724475" cy="18146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3669625"/>
            <a:ext cx="30724475" cy="3549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759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019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638" y="1211263"/>
            <a:ext cx="46085125" cy="5040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056438"/>
            <a:ext cx="46085125" cy="19959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638" y="28030488"/>
            <a:ext cx="11947525" cy="161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47DC6-816E-41C0-9EF7-47E2DACEF67B}" type="datetimeFigureOut">
              <a:rPr lang="et-EE" smtClean="0"/>
              <a:t>10.10.2019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838" y="28030488"/>
            <a:ext cx="16214725" cy="161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8238" y="28030488"/>
            <a:ext cx="11947525" cy="161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F7679-EAA3-4A43-9081-B3832B8F90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1503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61167" y="5479006"/>
            <a:ext cx="14224000" cy="22069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sz="48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latin typeface="+mj-lt"/>
              </a:rPr>
              <a:t>Background</a:t>
            </a:r>
            <a:r>
              <a:rPr lang="et-EE" sz="6000" b="1" dirty="0" smtClean="0">
                <a:solidFill>
                  <a:srgbClr val="C00000"/>
                </a:solidFill>
                <a:latin typeface="+mj-lt"/>
              </a:rPr>
              <a:t> and aim</a:t>
            </a:r>
            <a:endParaRPr lang="en-US" sz="6000" b="1" dirty="0">
              <a:solidFill>
                <a:srgbClr val="C00000"/>
              </a:solidFill>
              <a:latin typeface="+mj-lt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000" dirty="0">
              <a:solidFill>
                <a:schemeClr val="tx1"/>
              </a:solidFill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sz="6000" b="1" dirty="0" smtClean="0">
                <a:solidFill>
                  <a:srgbClr val="C00000"/>
                </a:solidFill>
                <a:latin typeface="+mj-lt"/>
              </a:rPr>
              <a:t>M</a:t>
            </a:r>
            <a:r>
              <a:rPr lang="en-US" sz="6000" b="1" dirty="0" err="1" smtClean="0">
                <a:solidFill>
                  <a:srgbClr val="C00000"/>
                </a:solidFill>
                <a:latin typeface="+mj-lt"/>
              </a:rPr>
              <a:t>ethods</a:t>
            </a:r>
            <a:endParaRPr lang="et-EE" sz="6000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 smtClean="0">
              <a:solidFill>
                <a:srgbClr val="C00000"/>
              </a:solidFill>
              <a:latin typeface="+mj-lt"/>
            </a:endParaRPr>
          </a:p>
          <a:p>
            <a:pPr lvl="0"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 smtClean="0">
              <a:solidFill>
                <a:schemeClr val="tx1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574196" y="1176812"/>
            <a:ext cx="26058007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t-EE" sz="9600" b="1" dirty="0" smtClean="0">
                <a:solidFill>
                  <a:srgbClr val="C00000"/>
                </a:solidFill>
              </a:rPr>
              <a:t>TITLE</a:t>
            </a:r>
            <a:endParaRPr lang="et-EE" sz="9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379219" y="2745812"/>
            <a:ext cx="28447961" cy="24951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et-EE" sz="6000" b="1" dirty="0" err="1" smtClean="0">
                <a:solidFill>
                  <a:srgbClr val="C00000"/>
                </a:solidFill>
              </a:rPr>
              <a:t>Author</a:t>
            </a:r>
            <a:endParaRPr lang="et-EE" sz="6000" dirty="0" smtClean="0">
              <a:solidFill>
                <a:srgbClr val="C00000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et-EE" sz="6000" b="1" dirty="0" smtClean="0">
                <a:solidFill>
                  <a:srgbClr val="C00000"/>
                </a:solidFill>
              </a:rPr>
              <a:t> </a:t>
            </a:r>
            <a:r>
              <a:rPr lang="et-EE" sz="4800" dirty="0" err="1" smtClean="0">
                <a:solidFill>
                  <a:srgbClr val="C00000"/>
                </a:solidFill>
              </a:rPr>
              <a:t>Institution</a:t>
            </a:r>
            <a:endParaRPr lang="et-EE" sz="4800" dirty="0" smtClean="0">
              <a:solidFill>
                <a:srgbClr val="C00000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endParaRPr lang="et-EE" sz="3600" b="1" dirty="0">
              <a:solidFill>
                <a:srgbClr val="C00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603255" y="26178070"/>
            <a:ext cx="45982330" cy="27413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4773613"/>
            <a:r>
              <a:rPr lang="et-EE" sz="4000" b="1" dirty="0" smtClean="0">
                <a:solidFill>
                  <a:schemeClr val="tx1"/>
                </a:solidFill>
              </a:rPr>
              <a:t> </a:t>
            </a:r>
            <a:r>
              <a:rPr lang="et-EE" sz="4000" b="1" dirty="0" err="1" smtClean="0">
                <a:solidFill>
                  <a:schemeClr val="tx1"/>
                </a:solidFill>
              </a:rPr>
              <a:t>Key</a:t>
            </a:r>
            <a:r>
              <a:rPr lang="et-EE" sz="4000" b="1" dirty="0" smtClean="0">
                <a:solidFill>
                  <a:schemeClr val="tx1"/>
                </a:solidFill>
              </a:rPr>
              <a:t> </a:t>
            </a:r>
            <a:r>
              <a:rPr lang="et-EE" sz="4000" b="1" dirty="0" err="1" smtClean="0">
                <a:solidFill>
                  <a:schemeClr val="tx1"/>
                </a:solidFill>
              </a:rPr>
              <a:t>words</a:t>
            </a:r>
            <a:endParaRPr lang="et-EE" sz="4000" b="1" dirty="0" smtClean="0">
              <a:solidFill>
                <a:schemeClr val="tx1"/>
              </a:solidFill>
            </a:endParaRPr>
          </a:p>
          <a:p>
            <a:pPr algn="ctr" defTabSz="4773613"/>
            <a:endParaRPr lang="et-EE" sz="6000" b="1" dirty="0" smtClean="0">
              <a:solidFill>
                <a:srgbClr val="C00000"/>
              </a:solidFill>
              <a:latin typeface="+mj-lt"/>
            </a:endParaRPr>
          </a:p>
          <a:p>
            <a:pPr lvl="0" algn="just" defTabSz="4773613">
              <a:spcBef>
                <a:spcPct val="50000"/>
              </a:spcBef>
            </a:pPr>
            <a:r>
              <a:rPr lang="et-EE" sz="4800" dirty="0" smtClean="0">
                <a:solidFill>
                  <a:schemeClr val="tx1"/>
                </a:solidFill>
                <a:ea typeface="Calibri"/>
              </a:rPr>
              <a:t>NB: </a:t>
            </a:r>
            <a:r>
              <a:rPr lang="en-GB" sz="4800" dirty="0" smtClean="0">
                <a:solidFill>
                  <a:schemeClr val="tx1"/>
                </a:solidFill>
                <a:ea typeface="Calibri"/>
              </a:rPr>
              <a:t>The </a:t>
            </a:r>
            <a:r>
              <a:rPr lang="en-GB" sz="4800" dirty="0">
                <a:solidFill>
                  <a:schemeClr val="tx1"/>
                </a:solidFill>
                <a:ea typeface="Calibri"/>
              </a:rPr>
              <a:t>authors declare no conflict of interest.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257897" y="5479006"/>
            <a:ext cx="15194052" cy="18807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sz="4800" b="1" dirty="0">
                <a:solidFill>
                  <a:schemeClr val="tx1"/>
                </a:solidFill>
              </a:rPr>
              <a:t>  </a:t>
            </a:r>
            <a:r>
              <a:rPr lang="et-EE" sz="6000" b="1" dirty="0" smtClean="0">
                <a:solidFill>
                  <a:srgbClr val="C00000"/>
                </a:solidFill>
                <a:latin typeface="+mj-lt"/>
              </a:rPr>
              <a:t>R</a:t>
            </a:r>
            <a:r>
              <a:rPr lang="en-US" sz="6000" b="1" dirty="0" err="1" smtClean="0">
                <a:solidFill>
                  <a:srgbClr val="C00000"/>
                </a:solidFill>
                <a:latin typeface="+mj-lt"/>
              </a:rPr>
              <a:t>esults</a:t>
            </a:r>
            <a:endParaRPr lang="en-US" sz="6000" b="1" dirty="0">
              <a:solidFill>
                <a:srgbClr val="C00000"/>
              </a:solidFill>
              <a:latin typeface="+mj-lt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Trebuchet MS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4460184" y="5575886"/>
            <a:ext cx="15194052" cy="1893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sz="4800" b="1" dirty="0">
                <a:solidFill>
                  <a:schemeClr val="tx1"/>
                </a:solidFill>
              </a:rPr>
              <a:t>  </a:t>
            </a: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6000" b="1" dirty="0" smtClean="0">
                <a:solidFill>
                  <a:srgbClr val="C00000"/>
                </a:solidFill>
                <a:latin typeface="Trebuchet MS"/>
              </a:rPr>
              <a:t>Conclusion</a:t>
            </a:r>
            <a:r>
              <a:rPr lang="et-EE" sz="6000" b="1" dirty="0" smtClean="0">
                <a:solidFill>
                  <a:srgbClr val="C00000"/>
                </a:solidFill>
                <a:latin typeface="Trebuchet MS"/>
              </a:rPr>
              <a:t>(s)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Trebuchet MS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4837</TotalTime>
  <Words>30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Trebuchet MS</vt:lpstr>
      <vt:lpstr>Custom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warm sand poster template</dc:subject>
  <dc:creator>tomroth</dc:creator>
  <dc:description>© Creative Communications_x000d_
Wake Forest University Health Sciences_x000d_
Permission is granted for use when printed by Creative Communications. All other uses strictly prohibited.</dc:description>
  <cp:lastModifiedBy>Windows User</cp:lastModifiedBy>
  <cp:revision>151</cp:revision>
  <cp:lastPrinted>2006-06-12T20:03:06Z</cp:lastPrinted>
  <dcterms:created xsi:type="dcterms:W3CDTF">2006-06-12T19:39:08Z</dcterms:created>
  <dcterms:modified xsi:type="dcterms:W3CDTF">2019-10-10T12:13:56Z</dcterms:modified>
</cp:coreProperties>
</file>