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206400" cy="30243463"/>
  <p:notesSz cx="32461200" cy="4343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12">
          <p15:clr>
            <a:srgbClr val="A4A3A4"/>
          </p15:clr>
        </p15:guide>
        <p15:guide id="2" pos="45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Ülle" initials="Ü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25" d="100"/>
          <a:sy n="25" d="100"/>
        </p:scale>
        <p:origin x="462" y="48"/>
      </p:cViewPr>
      <p:guideLst>
        <p:guide orient="horz" pos="1512"/>
        <p:guide pos="455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32461200" cy="4343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32461200" cy="4343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8680113" y="-11798300"/>
            <a:ext cx="25558751" cy="15095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3246438" y="20631150"/>
            <a:ext cx="25963562" cy="19540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t-EE" noProof="0"/>
          </a:p>
        </p:txBody>
      </p:sp>
    </p:spTree>
    <p:extLst>
      <p:ext uri="{BB962C8B-B14F-4D97-AF65-F5344CB8AC3E}">
        <p14:creationId xmlns:p14="http://schemas.microsoft.com/office/powerpoint/2010/main" val="326475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10144125" y="3300413"/>
            <a:ext cx="12172950" cy="16287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t-EE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3246438" y="20631150"/>
            <a:ext cx="25965150" cy="19542125"/>
          </a:xfrm>
          <a:noFill/>
          <a:ln/>
        </p:spPr>
        <p:txBody>
          <a:bodyPr wrap="none" anchor="ctr"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734" y="9395175"/>
            <a:ext cx="43524938" cy="6482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1463" y="17138000"/>
            <a:ext cx="35843476" cy="772837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17866" y="1206761"/>
            <a:ext cx="11519684" cy="25828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8815" y="1206761"/>
            <a:ext cx="34318223" cy="25828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3932" y="19433734"/>
            <a:ext cx="43527447" cy="60071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3932" y="12818775"/>
            <a:ext cx="43527447" cy="661495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8816" y="7077217"/>
            <a:ext cx="22918953" cy="199582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718598" y="7077217"/>
            <a:ext cx="22918953" cy="1995821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327" y="1211205"/>
            <a:ext cx="46083752" cy="50403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326" y="6769416"/>
            <a:ext cx="22622933" cy="28213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1326" y="9590747"/>
            <a:ext cx="22622933" cy="1742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10" y="6769416"/>
            <a:ext cx="22632969" cy="28213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10" y="9590747"/>
            <a:ext cx="22632969" cy="17425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325" y="1204538"/>
            <a:ext cx="16845530" cy="51237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1475" y="1204538"/>
            <a:ext cx="28623604" cy="258120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1325" y="6328271"/>
            <a:ext cx="16845530" cy="20688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7079" y="21170535"/>
            <a:ext cx="30723337" cy="249908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7079" y="2702433"/>
            <a:ext cx="30723337" cy="18145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7079" y="23669619"/>
            <a:ext cx="30723337" cy="35491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" y="23521829"/>
            <a:ext cx="51206400" cy="672052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ECC8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/>
          </a:p>
        </p:txBody>
      </p:sp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14" cstate="print"/>
          <a:srcRect t="50003"/>
          <a:stretch>
            <a:fillRect/>
          </a:stretch>
        </p:blipFill>
        <p:spPr bwMode="auto">
          <a:xfrm>
            <a:off x="-15049" y="0"/>
            <a:ext cx="51221452" cy="504594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58814" y="1206761"/>
            <a:ext cx="46078736" cy="5048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8814" y="7077217"/>
            <a:ext cx="46078736" cy="1995821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1100">
          <a:solidFill>
            <a:srgbClr val="996633"/>
          </a:solidFill>
          <a:latin typeface="Trebuchet MS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38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54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3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3400">
          <a:solidFill>
            <a:srgbClr val="777777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28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1500">
          <a:solidFill>
            <a:srgbClr val="777777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5pPr>
      <a:lvl6pPr marL="2514600" indent="-228600" algn="l" defTabSz="449263" rtl="0" fontAlgn="base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6pPr>
      <a:lvl7pPr marL="2971800" indent="-228600" algn="l" defTabSz="449263" rtl="0" fontAlgn="base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7pPr>
      <a:lvl8pPr marL="3429000" indent="-228600" algn="l" defTabSz="449263" rtl="0" fontAlgn="base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8pPr>
      <a:lvl9pPr marL="3886200" indent="-228600" algn="l" defTabSz="449263" rtl="0" fontAlgn="base">
        <a:spcBef>
          <a:spcPts val="2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9600">
          <a:solidFill>
            <a:srgbClr val="777777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1961167" y="5479006"/>
            <a:ext cx="14224000" cy="2206976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en-US" sz="6000" b="1" dirty="0">
                <a:solidFill>
                  <a:srgbClr val="C00000"/>
                </a:solidFill>
                <a:latin typeface="+mj-lt"/>
              </a:rPr>
              <a:t>Background</a:t>
            </a:r>
            <a:r>
              <a:rPr lang="et-EE" sz="6000" b="1" dirty="0">
                <a:solidFill>
                  <a:srgbClr val="C00000"/>
                </a:solidFill>
                <a:latin typeface="+mj-lt"/>
              </a:rPr>
              <a:t> and aim</a:t>
            </a:r>
            <a:endParaRPr lang="en-US" sz="6000" b="1" dirty="0">
              <a:solidFill>
                <a:srgbClr val="C00000"/>
              </a:solidFill>
              <a:latin typeface="+mj-lt"/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000" dirty="0">
              <a:solidFill>
                <a:schemeClr val="tx1"/>
              </a:solidFill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6000" b="1" dirty="0">
                <a:solidFill>
                  <a:srgbClr val="C00000"/>
                </a:solidFill>
                <a:latin typeface="+mj-lt"/>
              </a:rPr>
              <a:t>M</a:t>
            </a:r>
            <a:r>
              <a:rPr lang="en-US" sz="6000" b="1" dirty="0" err="1">
                <a:solidFill>
                  <a:srgbClr val="C00000"/>
                </a:solidFill>
                <a:latin typeface="+mj-lt"/>
              </a:rPr>
              <a:t>ethods</a:t>
            </a: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>
              <a:solidFill>
                <a:schemeClr val="tx1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2574196" y="1176812"/>
            <a:ext cx="26058007" cy="157184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defRPr/>
            </a:pPr>
            <a:r>
              <a:rPr lang="et-EE" sz="9600" b="1" dirty="0">
                <a:solidFill>
                  <a:srgbClr val="C00000"/>
                </a:solidFill>
              </a:rPr>
              <a:t>TITLE</a:t>
            </a:r>
            <a:endParaRPr lang="et-EE" sz="96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2132346" y="5318192"/>
            <a:ext cx="46924149" cy="101119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996633"/>
              </a:gs>
              <a:gs pos="100000">
                <a:srgbClr val="FFFFFF"/>
              </a:gs>
            </a:gsLst>
            <a:lin ang="108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t-EE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1379219" y="2745812"/>
            <a:ext cx="28447961" cy="249517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t-EE" sz="6000" b="1" dirty="0" err="1">
                <a:solidFill>
                  <a:srgbClr val="C00000"/>
                </a:solidFill>
              </a:rPr>
              <a:t>Author</a:t>
            </a:r>
            <a:endParaRPr lang="et-EE" sz="6000" dirty="0">
              <a:solidFill>
                <a:srgbClr val="C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r>
              <a:rPr lang="et-EE" sz="6000" b="1" dirty="0">
                <a:solidFill>
                  <a:srgbClr val="C00000"/>
                </a:solidFill>
              </a:rPr>
              <a:t> </a:t>
            </a:r>
            <a:r>
              <a:rPr lang="et-EE" sz="4800" dirty="0" err="1">
                <a:solidFill>
                  <a:srgbClr val="C00000"/>
                </a:solidFill>
              </a:rPr>
              <a:t>Institution</a:t>
            </a:r>
            <a:endParaRPr lang="et-EE" sz="4800" dirty="0">
              <a:solidFill>
                <a:srgbClr val="C00000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</a:pPr>
            <a:endParaRPr lang="et-EE" sz="3600" b="1" dirty="0">
              <a:solidFill>
                <a:srgbClr val="C00000"/>
              </a:solidFill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603255" y="26178070"/>
            <a:ext cx="45982330" cy="27413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 defTabSz="4773613"/>
            <a:r>
              <a:rPr lang="et-EE" sz="4000" b="1" dirty="0">
                <a:solidFill>
                  <a:schemeClr val="tx1"/>
                </a:solidFill>
              </a:rPr>
              <a:t> </a:t>
            </a:r>
            <a:r>
              <a:rPr lang="et-EE" sz="4000" b="1" dirty="0" err="1">
                <a:solidFill>
                  <a:schemeClr val="tx1"/>
                </a:solidFill>
              </a:rPr>
              <a:t>Key</a:t>
            </a:r>
            <a:r>
              <a:rPr lang="et-EE" sz="4000" b="1" dirty="0">
                <a:solidFill>
                  <a:schemeClr val="tx1"/>
                </a:solidFill>
              </a:rPr>
              <a:t> </a:t>
            </a:r>
            <a:r>
              <a:rPr lang="et-EE" sz="4000" b="1" dirty="0" err="1">
                <a:solidFill>
                  <a:schemeClr val="tx1"/>
                </a:solidFill>
              </a:rPr>
              <a:t>words</a:t>
            </a:r>
            <a:endParaRPr lang="et-EE" sz="4000" b="1" dirty="0">
              <a:solidFill>
                <a:schemeClr val="tx1"/>
              </a:solidFill>
            </a:endParaRPr>
          </a:p>
          <a:p>
            <a:pPr algn="ctr" defTabSz="4773613"/>
            <a:endParaRPr lang="et-EE" sz="6000" b="1" dirty="0">
              <a:solidFill>
                <a:srgbClr val="C00000"/>
              </a:solidFill>
              <a:latin typeface="+mj-lt"/>
            </a:endParaRPr>
          </a:p>
          <a:p>
            <a:pPr lvl="0" algn="just" defTabSz="4773613">
              <a:spcBef>
                <a:spcPct val="50000"/>
              </a:spcBef>
            </a:pPr>
            <a:r>
              <a:rPr lang="et-EE" sz="4800" dirty="0">
                <a:solidFill>
                  <a:schemeClr val="tx1"/>
                </a:solidFill>
                <a:ea typeface="Calibri"/>
              </a:rPr>
              <a:t>NB: </a:t>
            </a:r>
            <a:r>
              <a:rPr lang="en-GB" sz="4800" dirty="0">
                <a:solidFill>
                  <a:schemeClr val="tx1"/>
                </a:solidFill>
                <a:ea typeface="Calibri"/>
              </a:rPr>
              <a:t>The authors declare no conflict of interest.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8257897" y="5479006"/>
            <a:ext cx="15194052" cy="1880732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</a:rPr>
              <a:t>  </a:t>
            </a:r>
            <a:r>
              <a:rPr lang="et-EE" sz="6000" b="1" dirty="0">
                <a:solidFill>
                  <a:srgbClr val="C00000"/>
                </a:solidFill>
                <a:latin typeface="+mj-lt"/>
              </a:rPr>
              <a:t>R</a:t>
            </a:r>
            <a:r>
              <a:rPr lang="en-US" sz="6000" b="1" dirty="0" err="1">
                <a:solidFill>
                  <a:srgbClr val="C00000"/>
                </a:solidFill>
                <a:latin typeface="+mj-lt"/>
              </a:rPr>
              <a:t>esults</a:t>
            </a:r>
            <a:endParaRPr lang="en-US" sz="6000" b="1" dirty="0">
              <a:solidFill>
                <a:srgbClr val="C00000"/>
              </a:solidFill>
              <a:latin typeface="+mj-lt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Trebuchet MS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2059" name="Rectangle 61"/>
          <p:cNvSpPr>
            <a:spLocks noChangeArrowheads="1"/>
          </p:cNvSpPr>
          <p:nvPr/>
        </p:nvSpPr>
        <p:spPr bwMode="auto">
          <a:xfrm>
            <a:off x="19579755" y="21513"/>
            <a:ext cx="120468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GB" sz="1200" dirty="0">
                <a:cs typeface="Times New Roman" pitchFamily="18" charset="0"/>
              </a:rPr>
              <a:t>cell-phones hold in pockets of the gowns may be an important vector for patients-to-patient transmission of agents of hospital infections, especially in intensive care units.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460184" y="5575886"/>
            <a:ext cx="15194052" cy="1893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sz="4800" b="1" dirty="0">
                <a:solidFill>
                  <a:schemeClr val="tx1"/>
                </a:solidFill>
              </a:rPr>
              <a:t>  </a:t>
            </a:r>
            <a:endParaRPr lang="et-EE" sz="40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6000" b="1" dirty="0">
                <a:solidFill>
                  <a:srgbClr val="C00000"/>
                </a:solidFill>
                <a:latin typeface="Trebuchet MS"/>
              </a:rPr>
              <a:t>Conclusion</a:t>
            </a:r>
            <a:r>
              <a:rPr lang="et-EE" sz="6000" b="1" dirty="0">
                <a:solidFill>
                  <a:srgbClr val="C00000"/>
                </a:solidFill>
                <a:latin typeface="Trebuchet MS"/>
              </a:rPr>
              <a:t>(s)</a:t>
            </a: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6000" b="1" dirty="0">
              <a:solidFill>
                <a:srgbClr val="C00000"/>
              </a:solidFill>
              <a:latin typeface="Trebuchet MS"/>
            </a:endParaRPr>
          </a:p>
          <a:p>
            <a:pPr algn="ctr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sz="4800" b="1" dirty="0">
              <a:solidFill>
                <a:schemeClr val="tx1"/>
              </a:solidFill>
            </a:endParaRPr>
          </a:p>
          <a:p>
            <a:pPr algn="just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rebuchet MS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4825</TotalTime>
  <Words>58</Words>
  <Application>Microsoft Office PowerPoint</Application>
  <PresentationFormat>Custom</PresentationFormat>
  <Paragraphs>82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Georgia</vt:lpstr>
      <vt:lpstr>Times New Roman</vt:lpstr>
      <vt:lpstr>Trebuchet MS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warm sand poster template</dc:subject>
  <dc:creator>tomroth</dc:creator>
  <dc:description>© Creative Communications_x000d_
Wake Forest University Health Sciences_x000d_
Permission is granted for use when printed by Creative Communications. All other uses strictly prohibited.</dc:description>
  <cp:lastModifiedBy>Üllar Tamm</cp:lastModifiedBy>
  <cp:revision>150</cp:revision>
  <cp:lastPrinted>2006-06-12T20:03:06Z</cp:lastPrinted>
  <dcterms:created xsi:type="dcterms:W3CDTF">2006-06-12T19:39:08Z</dcterms:created>
  <dcterms:modified xsi:type="dcterms:W3CDTF">2021-03-25T18:17:32Z</dcterms:modified>
</cp:coreProperties>
</file>